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9FD2-70E6-4918-83FB-5DFD93EF57B7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F6515-D0B4-40DD-BFDA-1686382902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"/>
            <a:ext cx="7772400" cy="114298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Template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for CV:</a:t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Conference registration number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8596" y="1142992"/>
            <a:ext cx="8229600" cy="714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Research accomplishments: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28596" y="2357430"/>
            <a:ext cx="8229600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List of research projects (completed and ongoing) : 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4366" y="292894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List of Research publications :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4366" y="39290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List of presentations done in conferences (oral/poster) :</a:t>
            </a:r>
            <a:b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28596" y="51435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List of awards/prizes received (for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reseach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/presentations):</a:t>
            </a:r>
            <a:b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Template for CV: Conference registration number: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CV: Conference registration number:</dc:title>
  <dc:creator>User</dc:creator>
  <cp:lastModifiedBy>User</cp:lastModifiedBy>
  <cp:revision>2</cp:revision>
  <dcterms:created xsi:type="dcterms:W3CDTF">2024-05-30T10:39:31Z</dcterms:created>
  <dcterms:modified xsi:type="dcterms:W3CDTF">2024-05-30T10:50:21Z</dcterms:modified>
</cp:coreProperties>
</file>